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E9F55"/>
    <a:srgbClr val="CC8C53"/>
    <a:srgbClr val="996633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2F2F6-EC65-5441-B135-DC2BED37B506}" type="datetimeFigureOut">
              <a:rPr lang="es-ES" smtClean="0"/>
              <a:t>30/11/2015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D662F-C53F-9F41-9D7E-CB43554355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0358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2F2F6-EC65-5441-B135-DC2BED37B506}" type="datetimeFigureOut">
              <a:rPr lang="es-ES" smtClean="0"/>
              <a:t>30/11/2015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D662F-C53F-9F41-9D7E-CB43554355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600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2F2F6-EC65-5441-B135-DC2BED37B506}" type="datetimeFigureOut">
              <a:rPr lang="es-ES" smtClean="0"/>
              <a:t>30/11/2015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D662F-C53F-9F41-9D7E-CB43554355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2138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2F2F6-EC65-5441-B135-DC2BED37B506}" type="datetimeFigureOut">
              <a:rPr lang="es-ES" smtClean="0"/>
              <a:t>30/11/2015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D662F-C53F-9F41-9D7E-CB43554355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3936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2F2F6-EC65-5441-B135-DC2BED37B506}" type="datetimeFigureOut">
              <a:rPr lang="es-ES" smtClean="0"/>
              <a:t>30/11/2015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D662F-C53F-9F41-9D7E-CB43554355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533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2F2F6-EC65-5441-B135-DC2BED37B506}" type="datetimeFigureOut">
              <a:rPr lang="es-ES" smtClean="0"/>
              <a:t>30/11/2015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D662F-C53F-9F41-9D7E-CB43554355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5445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2F2F6-EC65-5441-B135-DC2BED37B506}" type="datetimeFigureOut">
              <a:rPr lang="es-ES" smtClean="0"/>
              <a:t>30/11/2015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D662F-C53F-9F41-9D7E-CB43554355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8586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2F2F6-EC65-5441-B135-DC2BED37B506}" type="datetimeFigureOut">
              <a:rPr lang="es-ES" smtClean="0"/>
              <a:t>30/11/2015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D662F-C53F-9F41-9D7E-CB43554355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9126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2F2F6-EC65-5441-B135-DC2BED37B506}" type="datetimeFigureOut">
              <a:rPr lang="es-ES" smtClean="0"/>
              <a:t>30/11/2015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D662F-C53F-9F41-9D7E-CB43554355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0478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2F2F6-EC65-5441-B135-DC2BED37B506}" type="datetimeFigureOut">
              <a:rPr lang="es-ES" smtClean="0"/>
              <a:t>30/11/2015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D662F-C53F-9F41-9D7E-CB43554355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6748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2F2F6-EC65-5441-B135-DC2BED37B506}" type="datetimeFigureOut">
              <a:rPr lang="es-ES" smtClean="0"/>
              <a:t>30/11/2015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D662F-C53F-9F41-9D7E-CB43554355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0707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2F2F6-EC65-5441-B135-DC2BED37B506}" type="datetimeFigureOut">
              <a:rPr lang="es-ES" smtClean="0"/>
              <a:t>30/11/2015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D662F-C53F-9F41-9D7E-CB43554355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5139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3.jpe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Macintosh HD:Users:eduardocarrasco:Desktop:Captura de pantalla 2015-11-03 a la(s) 00.39.13.png"/>
          <p:cNvPicPr/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5615"/>
            <a:ext cx="5762842" cy="63463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Imagen 2" descr="Macintosh HD:Users:eduardocarrasco:Desktop:Captura de pantalla 2015-11-03 a la(s) 00.47.14.png"/>
          <p:cNvPicPr/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alphaModFix amt="28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halkSketch trans="9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05131">
            <a:off x="1553811" y="1647147"/>
            <a:ext cx="3254594" cy="41292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Cuadro de texto 174"/>
          <p:cNvSpPr txBox="1"/>
          <p:nvPr/>
        </p:nvSpPr>
        <p:spPr>
          <a:xfrm>
            <a:off x="0" y="6310587"/>
            <a:ext cx="9144000" cy="518058"/>
          </a:xfrm>
          <a:prstGeom prst="rect">
            <a:avLst/>
          </a:prstGeom>
          <a:solidFill>
            <a:srgbClr val="CC8C53">
              <a:alpha val="22000"/>
            </a:srgbClr>
          </a:solidFill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ES" sz="2400" b="1" dirty="0">
                <a:ln w="12700" cap="flat" cmpd="sng" algn="ctr">
                  <a:solidFill>
                    <a:srgbClr val="054697"/>
                  </a:solidFill>
                  <a:prstDash val="solid"/>
                  <a:round/>
                </a:ln>
                <a:solidFill>
                  <a:srgbClr val="0000FF"/>
                </a:solidFill>
                <a:effectLst>
                  <a:outerShdw blurRad="41275" dist="20320" dir="1800000" algn="tl">
                    <a:srgbClr val="000000">
                      <a:alpha val="40000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I CONGRESO  AUTONÓMICO </a:t>
            </a:r>
            <a:r>
              <a:rPr lang="es-ES" sz="2400" b="1" dirty="0" smtClean="0">
                <a:ln w="12700" cap="flat" cmpd="sng" algn="ctr">
                  <a:solidFill>
                    <a:srgbClr val="054697"/>
                  </a:solidFill>
                  <a:prstDash val="solid"/>
                  <a:round/>
                </a:ln>
                <a:solidFill>
                  <a:srgbClr val="0000FF"/>
                </a:solidFill>
                <a:effectLst>
                  <a:outerShdw blurRad="41275" dist="20320" dir="1800000" algn="tl">
                    <a:srgbClr val="000000">
                      <a:alpha val="40000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SEMERGEN </a:t>
            </a:r>
            <a:r>
              <a:rPr lang="es-ES" sz="2400" b="1" dirty="0">
                <a:ln w="12700" cap="flat" cmpd="sng" algn="ctr">
                  <a:solidFill>
                    <a:srgbClr val="054697"/>
                  </a:solidFill>
                  <a:prstDash val="solid"/>
                  <a:round/>
                </a:ln>
                <a:solidFill>
                  <a:srgbClr val="0000FF"/>
                </a:solidFill>
                <a:effectLst>
                  <a:outerShdw blurRad="41275" dist="20320" dir="1800000" algn="tl">
                    <a:srgbClr val="000000">
                      <a:alpha val="40000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MURCIA</a:t>
            </a:r>
            <a:endParaRPr lang="es-ES" sz="2400" dirty="0">
              <a:effectLst/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8" name="Cuadro de texto 17"/>
          <p:cNvSpPr txBox="1"/>
          <p:nvPr/>
        </p:nvSpPr>
        <p:spPr>
          <a:xfrm>
            <a:off x="0" y="-32561"/>
            <a:ext cx="9144000" cy="541111"/>
          </a:xfrm>
          <a:prstGeom prst="rect">
            <a:avLst/>
          </a:prstGeom>
          <a:solidFill>
            <a:srgbClr val="CC8C53">
              <a:alpha val="25000"/>
            </a:srgbClr>
          </a:solidFill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ES" sz="2400" b="1" dirty="0" smtClean="0">
                <a:ln w="12700" cap="flat" cmpd="sng" algn="ctr">
                  <a:solidFill>
                    <a:srgbClr val="054697"/>
                  </a:solidFill>
                  <a:prstDash val="solid"/>
                  <a:round/>
                </a:ln>
                <a:solidFill>
                  <a:srgbClr val="0000FF"/>
                </a:solidFill>
                <a:effectLst>
                  <a:outerShdw blurRad="41275" dist="20320" dir="1800000" algn="tl">
                    <a:srgbClr val="000000">
                      <a:alpha val="40000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CUIDAR AL PACIENTE, CUIDAR AL MÉDICO</a:t>
            </a:r>
            <a:endParaRPr lang="es-ES" sz="2400" dirty="0">
              <a:effectLst/>
              <a:latin typeface="Times New Roman"/>
              <a:ea typeface="Times New Roman"/>
              <a:cs typeface="Times New Roman"/>
            </a:endParaRPr>
          </a:p>
        </p:txBody>
      </p:sp>
      <p:pic>
        <p:nvPicPr>
          <p:cNvPr id="9" name="Imagen 8" descr="Macintosh HD:Users:eduardocarrasco:Desktop:do muñecos de madera.jpg"/>
          <p:cNvPicPr/>
          <p:nvPr/>
        </p:nvPicPr>
        <p:blipFill rotWithShape="1">
          <a:blip r:embed="rId5">
            <a:duotone>
              <a:schemeClr val="accent6">
                <a:shade val="45000"/>
                <a:satMod val="135000"/>
              </a:schemeClr>
              <a:prstClr val="white"/>
            </a:duotone>
            <a:alphaModFix amt="58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53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2891"/>
          <a:stretch/>
        </p:blipFill>
        <p:spPr bwMode="auto">
          <a:xfrm>
            <a:off x="5762842" y="508549"/>
            <a:ext cx="3381158" cy="299765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Imagen 9" descr="Macintosh HD:Users:eduardocarrasco:Desktop:pacientes y medicos.jpg"/>
          <p:cNvPicPr/>
          <p:nvPr/>
        </p:nvPicPr>
        <p:blipFill rotWithShape="1">
          <a:blip r:embed="rId7">
            <a:alphaModFix amt="40000"/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-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8054" t="23395"/>
          <a:stretch/>
        </p:blipFill>
        <p:spPr bwMode="auto">
          <a:xfrm>
            <a:off x="5762842" y="3506207"/>
            <a:ext cx="3381158" cy="280438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Imagen 10" descr="Logo semergen murcia.png"/>
          <p:cNvPicPr>
            <a:picLocks noChangeAspect="1"/>
          </p:cNvPicPr>
          <p:nvPr/>
        </p:nvPicPr>
        <p:blipFill>
          <a:blip r:embed="rId9">
            <a:duotone>
              <a:prstClr val="black"/>
              <a:srgbClr val="D9C3A5">
                <a:tint val="50000"/>
                <a:satMod val="180000"/>
              </a:srgbClr>
            </a:duotone>
            <a:alphaModFix amt="35000"/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artisticTexturizer/>
                    </a14:imgEffect>
                    <a14:imgEffect>
                      <a14:colorTemperature colorTemp="88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5461" y="3372514"/>
            <a:ext cx="1754793" cy="1605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94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12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EDUARDO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EDUARDO CARRASCO</dc:creator>
  <cp:lastModifiedBy>Francisco Javier Mercado Castro</cp:lastModifiedBy>
  <cp:revision>21</cp:revision>
  <dcterms:created xsi:type="dcterms:W3CDTF">2015-11-28T00:37:09Z</dcterms:created>
  <dcterms:modified xsi:type="dcterms:W3CDTF">2015-11-30T11:39:01Z</dcterms:modified>
</cp:coreProperties>
</file>