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E9F55"/>
    <a:srgbClr val="CC8C53"/>
    <a:srgbClr val="996633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F2F6-EC65-5441-B135-DC2BED37B506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D662F-C53F-9F41-9D7E-CB43554355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035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F2F6-EC65-5441-B135-DC2BED37B506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D662F-C53F-9F41-9D7E-CB43554355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00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F2F6-EC65-5441-B135-DC2BED37B506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D662F-C53F-9F41-9D7E-CB43554355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213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F2F6-EC65-5441-B135-DC2BED37B506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D662F-C53F-9F41-9D7E-CB43554355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3936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F2F6-EC65-5441-B135-DC2BED37B506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D662F-C53F-9F41-9D7E-CB43554355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533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F2F6-EC65-5441-B135-DC2BED37B506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D662F-C53F-9F41-9D7E-CB43554355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544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F2F6-EC65-5441-B135-DC2BED37B506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D662F-C53F-9F41-9D7E-CB43554355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8586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F2F6-EC65-5441-B135-DC2BED37B506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D662F-C53F-9F41-9D7E-CB43554355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9126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F2F6-EC65-5441-B135-DC2BED37B506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D662F-C53F-9F41-9D7E-CB43554355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0478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F2F6-EC65-5441-B135-DC2BED37B506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D662F-C53F-9F41-9D7E-CB43554355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6748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F2F6-EC65-5441-B135-DC2BED37B506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D662F-C53F-9F41-9D7E-CB43554355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0707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2F2F6-EC65-5441-B135-DC2BED37B506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D662F-C53F-9F41-9D7E-CB43554355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513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649"/>
          <a:stretch/>
        </p:blipFill>
        <p:spPr bwMode="auto">
          <a:xfrm>
            <a:off x="475574" y="187557"/>
            <a:ext cx="8286750" cy="144684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Imagen 5" descr="Macintosh HD:Users:eduardocarrasco:Desktop:Logo semergen murcia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198" y="260648"/>
            <a:ext cx="1317626" cy="11747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455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EDUARDO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 CARRASCO</dc:creator>
  <cp:lastModifiedBy>Francisco Javier Mercado Castro</cp:lastModifiedBy>
  <cp:revision>22</cp:revision>
  <dcterms:created xsi:type="dcterms:W3CDTF">2015-11-28T00:37:09Z</dcterms:created>
  <dcterms:modified xsi:type="dcterms:W3CDTF">2015-11-30T11:39:20Z</dcterms:modified>
</cp:coreProperties>
</file>